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Average"/>
      <p:regular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A85EAC0-D86F-4DE3-945E-3D0AD9014C39}">
  <a:tblStyle styleId="{3A85EAC0-D86F-4DE3-945E-3D0AD9014C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verage-regular.fntdata"/><Relationship Id="rId25" Type="http://schemas.openxmlformats.org/officeDocument/2006/relationships/slide" Target="slides/slide19.xml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509fd9027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1509fd9027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509fd9027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509fd9027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2354c27ed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2354c27e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509fd9027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1509fd9027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1509fd9027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1509fd9027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509fd9027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1509fd9027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1509fd9027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1509fd9027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509fd9027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1509fd9027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1509fd9027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1509fd9027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2 4 8 16 32 64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1509fd9027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1509fd9027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Original 32 4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12354c27e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12354c27e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2354c27e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2354c27e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2354c27e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12354c27e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2354c27ed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2354c27ed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2354c27ed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2354c27ed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2354c27e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2354c27e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1509fd9027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1509fd9027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509fd9027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509fd9027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5" Type="http://schemas.openxmlformats.org/officeDocument/2006/relationships/image" Target="../media/image12.png"/><Relationship Id="rId6" Type="http://schemas.openxmlformats.org/officeDocument/2006/relationships/image" Target="../media/image23.png"/><Relationship Id="rId7" Type="http://schemas.openxmlformats.org/officeDocument/2006/relationships/image" Target="../media/image16.png"/><Relationship Id="rId8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Stiskanje slik s pomočjo razvrščanja z voditelji 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4"/>
            <a:ext cx="7801500" cy="18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Aleksander Gomilšek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Andraž Filipčič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Fakulteta za računalništvo in informatiko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2021/2022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Analiza: OpenMP pohitritev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650" y="924987"/>
            <a:ext cx="6448699" cy="387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Analiza: OpenMP učinkovitost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474" y="1038813"/>
            <a:ext cx="6053050" cy="364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Analiza: OpenCL</a:t>
            </a:r>
            <a:endParaRPr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1700" y="1152475"/>
            <a:ext cx="3984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Z OpenCL vzporejeno samo računanje razdalj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Pri posodabljanju centroidov malo nepraktična konfiguracija zank, ostane z OpenMP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Veliko podatkov za prenašanje (3 vrste), vseeno učinkovito</a:t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6301" y="1053079"/>
            <a:ext cx="4496775" cy="3037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Analiza: OpenCL časi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1475" y="888711"/>
            <a:ext cx="7181049" cy="394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Analiza: OpenCL pohitritev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0038" y="1069325"/>
            <a:ext cx="6743924" cy="358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Primerjava vseh metod</a:t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725" y="931361"/>
            <a:ext cx="7025750" cy="385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1" name="Google Shape;161;p28"/>
          <p:cNvGraphicFramePr/>
          <p:nvPr/>
        </p:nvGraphicFramePr>
        <p:xfrm>
          <a:off x="952500" y="44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{3A85EAC0-D86F-4DE3-945E-3D0AD9014C39}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64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Serial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22,50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48,48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81,20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136,94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243,85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Open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MP 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9,60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20,71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35,06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63,03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118,27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Open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MP 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4,87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10,46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17,64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31,38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58,88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Open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MP 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3,91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9,79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17,18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28,10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43,42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Open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MP 16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2,16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6,50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11,29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19,90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36,97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Open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CL 32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3,69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4,27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5,44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7,89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12,53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Open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CL 64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3,62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3,86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4,32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5,69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8,36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Open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CL 128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3,59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3,86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4,01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4,74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6,46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Open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CL 256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3,61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3,83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4,01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4,72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6,51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Open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CL 512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3,59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3,85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4,00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4,80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6,66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419100"/>
            <a:ext cx="7162800" cy="430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992975" cy="299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5800" y="-12"/>
            <a:ext cx="1992974" cy="299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8412" y="0"/>
            <a:ext cx="1992975" cy="2992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51000" y="0"/>
            <a:ext cx="1992974" cy="299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74350" y="2992375"/>
            <a:ext cx="1432681" cy="2151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68562" y="2992375"/>
            <a:ext cx="1432674" cy="2151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" y="0"/>
            <a:ext cx="342816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7269" y="0"/>
            <a:ext cx="342816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5844" y="0"/>
            <a:ext cx="342816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Predstavitev problema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Stiskanje slik z zmanjšanjem števila barv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Določanje optimalnih barv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Določanje optimalnega števila iteracij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Postopek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Naključna izbira začetnih barv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Prirejamo pixle določenemu clustru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Posodabljanje</a:t>
            </a:r>
            <a:r>
              <a:rPr lang="en-GB"/>
              <a:t> clustrov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Ponavljamo</a:t>
            </a:r>
            <a:r>
              <a:rPr lang="en-GB"/>
              <a:t> 2. in 3. korak “n” </a:t>
            </a:r>
            <a:r>
              <a:rPr lang="en-GB"/>
              <a:t>iteracij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7350" y="1953488"/>
            <a:ext cx="1826800" cy="23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338250"/>
            <a:ext cx="2705775" cy="4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0000" y="2868600"/>
            <a:ext cx="236175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8450" y="3504650"/>
            <a:ext cx="3783850" cy="160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Branje podatkov in merjenje časa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Sliko beremo s pomočjo knjižnice stb_image.h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Funkcija</a:t>
            </a:r>
            <a:r>
              <a:rPr lang="en-GB"/>
              <a:t> stbi_load podpira tudi nastavite števila kanalov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Slika predstavljena kot array bajtov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Čas merimo s pomočjo knjižnice omp.h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Začnemo meriti po branju slike iz diska vse do pisanja slike na disk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Merimo povprečno trajanje ene iteracije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Naredimo 20 meritev za vsako konfiguracijo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Velikost slike</a:t>
            </a:r>
            <a:r>
              <a:rPr lang="en-GB"/>
              <a:t> : 3658 x 5494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Analiza: Serial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9888" y="1152475"/>
            <a:ext cx="5964225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Vzporejanje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62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2 dela kode: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Računanje razdalje točk od centroidov 79%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Posodabljanje centroidov 18%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Večji časovni vpliv ima računanje razdalj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Vzporejanje z OpenMP in OpenCL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Analiza: OpenMP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Vzporedno</a:t>
            </a:r>
            <a:r>
              <a:rPr lang="en-GB"/>
              <a:t> računanje razdalj in posodabljanje centroidov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Računanje razdalj: schedule(guided, 100)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Analiza: OpenMP hitrost izvajanja v primerjavi z Serial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150" y="934111"/>
            <a:ext cx="7015700" cy="385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Analiza: OpenMP hitrost izvajanja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325" y="973561"/>
            <a:ext cx="6872050" cy="377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